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35"/>
  </p:normalViewPr>
  <p:slideViewPr>
    <p:cSldViewPr snapToGrid="0">
      <p:cViewPr varScale="1">
        <p:scale>
          <a:sx n="120" d="100"/>
          <a:sy n="120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84BFDF-8964-920C-DD20-632B17D76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3EA71E1-DFFB-E0D5-0227-F2AC24CEF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0C683B-66A5-EE65-CDBC-0D34A4629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21BC-C79A-A849-B04A-BBDE529B4720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ABC2DB-102A-9210-9B8B-DCBD70F88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8F2749-3366-49B7-258E-9812F6D24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B3BC-E708-614E-AA86-4CB4ED90B8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946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3CB997-C9D3-987D-E006-6C0520799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5ACB8F4-6D86-1442-27AA-4DFB092B7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EED813-8660-87B2-C25C-5EE7CDCDD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21BC-C79A-A849-B04A-BBDE529B4720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A4B8C8-C7F3-F79C-1E86-400F938EC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2C1638-E458-6913-7BBF-466B17700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B3BC-E708-614E-AA86-4CB4ED90B8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141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98D9C44-75E8-68B9-B916-6CEBB7FFD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A3645C0-1FFB-8E90-737C-10A602BCA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285E57-138E-319C-F915-F4EA68FDF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21BC-C79A-A849-B04A-BBDE529B4720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1DF773-B7D2-03B5-BA93-721B3981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25B40A-96AD-34FF-A21D-CBFB2C21B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B3BC-E708-614E-AA86-4CB4ED90B8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88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CC5E05-E88B-698A-1620-BBA9BD9B2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B37473-03D2-D009-7D6C-ECF553989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DBCC37-76B7-6A4D-796B-203FCE59D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21BC-C79A-A849-B04A-BBDE529B4720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534EC6-80D6-D58E-6889-92F6B4B74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5BE988-B7E6-3DCB-0A06-DC233CB6F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B3BC-E708-614E-AA86-4CB4ED90B8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621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DC5C32-5BC8-E023-1825-E91E74DB5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D1AE889-1D4A-6770-5AAC-70CCF52BE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AAB5A1-E551-02C4-2AFD-57E28FFE6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21BC-C79A-A849-B04A-BBDE529B4720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44A284-F8C2-777B-D783-A95C01F53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E8E025-AFAC-5F5F-D5EF-A0C47C612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B3BC-E708-614E-AA86-4CB4ED90B8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6594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E2E4D4-D8A9-4B0A-A51D-B59BDBD59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ADFC91-F0FE-2E7C-2212-020093A811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D30BBB5-1C40-F58A-80F4-E5EFAB53E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F5C54D8-44A4-86F0-5501-FD04F2AA7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21BC-C79A-A849-B04A-BBDE529B4720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B8DC59-EC9A-5EB3-BD79-A601DDC05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0809759-18B9-B131-A114-F018C9A3B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B3BC-E708-614E-AA86-4CB4ED90B8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480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DCEADC-D9E2-1260-CF25-DBDA16103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31115D-C112-B523-95D6-817537CDF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52D3EFF-4FE7-5949-9582-0096C76E5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670771A-8015-6DDD-E449-5E99BD86E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8A7174E-32C3-C4FB-4E54-87E5E94F61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6AA7D8F-263E-DA1C-566D-B1424BDD8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21BC-C79A-A849-B04A-BBDE529B4720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4EFDE01-D35E-5A8B-1491-29440D792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D22CF4E-B908-9468-7431-BEA530A3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B3BC-E708-614E-AA86-4CB4ED90B8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644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429F46-B716-695A-41ED-E8201D7DC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9DCBB29-FBE3-6C6E-C501-0B592693F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21BC-C79A-A849-B04A-BBDE529B4720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A146ECA-6119-863F-9E88-58F9C45C8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6B09346-EDB8-D124-7B2E-9E00437A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B3BC-E708-614E-AA86-4CB4ED90B8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53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539124B-249E-1CE9-98CC-3F590497F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21BC-C79A-A849-B04A-BBDE529B4720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5817B18-471B-E589-44E4-38F0BCF42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204FAB7-F17A-791F-903E-E852D303B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B3BC-E708-614E-AA86-4CB4ED90B8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168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BC2A26-3F0F-099B-17DB-A5E62E488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ACF345-7B8B-BE9F-D48E-BD94D9B07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1B9A17C-89A6-722C-BFF5-E30C81C09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F109DD2-9144-3EEA-27DF-BC8FC9A0E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21BC-C79A-A849-B04A-BBDE529B4720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7BF9B6A-C995-43F4-356D-F54053BEF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31E1555-DF08-9659-D399-33D4872A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B3BC-E708-614E-AA86-4CB4ED90B8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782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F9EF82-DE9E-540E-14E2-5DA845436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FC1BF4A-7F94-760A-0838-E078C3D2B8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09B559A-1AF1-319E-3E56-07194DBC3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CE566D0-C7E9-17DD-B519-7F75C26C1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21BC-C79A-A849-B04A-BBDE529B4720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2D33FC4-5CBE-6C9C-7E29-08FDAC6E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FA1B689-CB57-3DE9-E19C-E854BBEE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B3BC-E708-614E-AA86-4CB4ED90B8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08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EFDC232-1F36-C9AE-AD30-EC10CD945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100D9B-F2DE-D354-DB00-01D6EDDD7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5467A7-4B5B-4C42-97A3-1F4DB1303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721BC-C79A-A849-B04A-BBDE529B4720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A8B4AF-5F49-2A26-1493-DFE2C6F3B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1CD95E-9D20-7FFA-A4DA-820FB92B1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CB3BC-E708-614E-AA86-4CB4ED90B8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647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88F199E-E9D3-5F32-89A3-3516BAD94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40" y="278296"/>
            <a:ext cx="12075003" cy="679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97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Prisca Buonvicini</dc:creator>
  <cp:lastModifiedBy>Prisca Buonvicini</cp:lastModifiedBy>
  <cp:revision>3</cp:revision>
  <dcterms:created xsi:type="dcterms:W3CDTF">2023-05-01T10:22:39Z</dcterms:created>
  <dcterms:modified xsi:type="dcterms:W3CDTF">2024-04-03T13:11:56Z</dcterms:modified>
</cp:coreProperties>
</file>